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81" d="100"/>
          <a:sy n="81" d="100"/>
        </p:scale>
        <p:origin x="120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153064"/>
            <a:ext cx="9144000" cy="1071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Matters requiring disclosure of COI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with regard to our presentation are as follows;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450" y="4740275"/>
            <a:ext cx="7639050" cy="682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founding</a:t>
            </a:r>
            <a:r>
              <a:rPr kumimoji="0" lang="ja-JP" altLang="en-US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XX Pharma Co. Limit.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Acceptance of Researchers</a:t>
            </a:r>
            <a:r>
              <a:rPr kumimoji="0" lang="ja-JP" altLang="en-US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： </a:t>
            </a:r>
            <a:r>
              <a:rPr kumimoji="0" lang="en-US" altLang="ja-JP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XXX</a:t>
            </a:r>
            <a:r>
              <a:rPr kumimoji="0" lang="ja-JP" altLang="en-US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400" b="1" kern="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Pharma Inc.</a:t>
            </a: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73382" y="473075"/>
            <a:ext cx="8645236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42nd Annual Meeting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Oral Oncology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Disclosure of Conflict of Interest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author: </a:t>
            </a:r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XX</a:t>
            </a:r>
            <a:r>
              <a:rPr lang="ja-JP" altLang="en-US" sz="2400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XXX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55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CL7</cp:lastModifiedBy>
  <cp:revision>95</cp:revision>
  <cp:lastPrinted>2017-01-16T09:10:07Z</cp:lastPrinted>
  <dcterms:created xsi:type="dcterms:W3CDTF">2000-09-04T17:39:07Z</dcterms:created>
  <dcterms:modified xsi:type="dcterms:W3CDTF">2023-09-22T03:55:46Z</dcterms:modified>
</cp:coreProperties>
</file>