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5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9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2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2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25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57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93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0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3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0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9514"/>
            <a:ext cx="9144000" cy="2993169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日本アレルギー学会</a:t>
            </a:r>
            <a:b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座長名：　東京一郎</a:t>
            </a:r>
            <a:endParaRPr lang="en-US" altLang="ja-JP" sz="2400" b="1" i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5682" y="4064518"/>
            <a:ext cx="7397523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担当セッションに関連し、開示すべき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95743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242" y="195743"/>
            <a:ext cx="6162404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683547"/>
            <a:ext cx="9144000" cy="3065101"/>
            <a:chOff x="0" y="719516"/>
            <a:chExt cx="9144000" cy="3065101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719516"/>
              <a:ext cx="9144000" cy="503358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Rectangle 2"/>
            <p:cNvSpPr txBox="1">
              <a:spLocks noChangeArrowheads="1"/>
            </p:cNvSpPr>
            <p:nvPr/>
          </p:nvSpPr>
          <p:spPr>
            <a:xfrm>
              <a:off x="0" y="3279123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2" name="図 11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983" y="1502774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91440" y="85661"/>
            <a:ext cx="1489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1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3598" y="70426"/>
            <a:ext cx="6074895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307" y="3311604"/>
            <a:ext cx="9298236" cy="35071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担当セッションに関連し、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①役員・顧問：　　　　　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r>
              <a:rPr lang="ja-JP" altLang="en-US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82811" y="4070003"/>
            <a:ext cx="522450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22642" y="4664108"/>
            <a:ext cx="4430440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奨学寄付金：鎌倉製薬、室町製薬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6986" y="919422"/>
            <a:ext cx="6177361" cy="2005123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日本アレルギー学会</a:t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座長名：　東京一郎</a:t>
            </a:r>
            <a:endParaRPr lang="en-US" altLang="ja-JP" sz="2400" b="1" i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518662"/>
            <a:ext cx="9144000" cy="2740460"/>
            <a:chOff x="0" y="518662"/>
            <a:chExt cx="9144000" cy="2740460"/>
          </a:xfrm>
        </p:grpSpPr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0" y="518662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>
              <a:off x="0" y="275362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7" name="図 16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34" y="115506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754" y="1557599"/>
            <a:ext cx="7998246" cy="1380435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 err="1">
                <a:latin typeface="Arial" panose="020B0604020202020204" pitchFamily="34" charset="0"/>
              </a:rPr>
              <a:t>Jpanese</a:t>
            </a:r>
            <a:r>
              <a:rPr lang="en-US" altLang="ja-JP" b="1" dirty="0">
                <a:latin typeface="Arial" panose="020B0604020202020204" pitchFamily="34" charset="0"/>
              </a:rPr>
              <a:t> Society of </a:t>
            </a:r>
            <a:r>
              <a:rPr lang="en-US" altLang="ja-JP" b="1" dirty="0" err="1">
                <a:latin typeface="Arial" panose="020B0604020202020204" pitchFamily="34" charset="0"/>
              </a:rPr>
              <a:t>Allergology</a:t>
            </a:r>
            <a:r>
              <a:rPr lang="ja-JP" altLang="en-US" b="1" dirty="0">
                <a:latin typeface="Arial" panose="020B0604020202020204" pitchFamily="34" charset="0"/>
              </a:rPr>
              <a:t> </a:t>
            </a:r>
            <a:br>
              <a:rPr lang="ja-JP" altLang="en-US" b="1" dirty="0">
                <a:latin typeface="Arial" panose="020B0604020202020204" pitchFamily="34" charset="0"/>
              </a:rPr>
            </a:br>
            <a:r>
              <a:rPr lang="en-US" altLang="ja-JP" b="1" dirty="0">
                <a:latin typeface="Arial" panose="020B0604020202020204" pitchFamily="34" charset="0"/>
              </a:rPr>
              <a:t>COI Disclosure</a:t>
            </a:r>
            <a:br>
              <a:rPr lang="ja-JP" altLang="en-US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chair</a:t>
            </a:r>
            <a:r>
              <a:rPr lang="ja-JP" altLang="en-US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2383" y="4015101"/>
            <a:ext cx="7886700" cy="124367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their session.</a:t>
            </a:r>
          </a:p>
          <a:p>
            <a:pPr eaLnBrk="1" hangingPunct="1"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52532" y="210155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-B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2599" y="134732"/>
            <a:ext cx="736540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(within the previous 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years)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777216"/>
            <a:ext cx="9144000" cy="2732555"/>
            <a:chOff x="0" y="777216"/>
            <a:chExt cx="9144000" cy="2732555"/>
          </a:xfrm>
        </p:grpSpPr>
        <p:sp>
          <p:nvSpPr>
            <p:cNvPr id="10" name="Rectangle 2"/>
            <p:cNvSpPr txBox="1">
              <a:spLocks noChangeArrowheads="1"/>
            </p:cNvSpPr>
            <p:nvPr/>
          </p:nvSpPr>
          <p:spPr>
            <a:xfrm>
              <a:off x="0" y="777216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0" y="3004277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2" name="図 11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27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370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23376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-B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0037" y="76935"/>
            <a:ext cx="7015313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 </a:t>
            </a:r>
          </a:p>
          <a:p>
            <a:pPr>
              <a:lnSpc>
                <a:spcPts val="2100"/>
              </a:lnSpc>
            </a:pP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429401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their session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29351" y="3616631"/>
            <a:ext cx="2666456" cy="14841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776944"/>
            <a:ext cx="9144000" cy="2551421"/>
            <a:chOff x="13202" y="719419"/>
            <a:chExt cx="9144000" cy="2551421"/>
          </a:xfrm>
        </p:grpSpPr>
        <p:sp>
          <p:nvSpPr>
            <p:cNvPr id="12" name="Rectangle 2"/>
            <p:cNvSpPr txBox="1">
              <a:spLocks noChangeArrowheads="1"/>
            </p:cNvSpPr>
            <p:nvPr/>
          </p:nvSpPr>
          <p:spPr>
            <a:xfrm>
              <a:off x="1418600" y="1403019"/>
              <a:ext cx="7626248" cy="1261291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  <p:txBody>
            <a:bodyPr vert="horz" lIns="68580" tIns="34290" rIns="68580" bIns="34290" rtlCol="0" anchor="ctr">
              <a:normAutofit fontScale="82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ja-JP" sz="4500" b="1" dirty="0">
                  <a:latin typeface="Arial" panose="020B0604020202020204" pitchFamily="34" charset="0"/>
                </a:rPr>
                <a:t>Japanese Society of </a:t>
              </a:r>
              <a:r>
                <a:rPr lang="en-US" altLang="ja-JP" sz="4500" b="1" dirty="0" err="1">
                  <a:latin typeface="Arial" panose="020B0604020202020204" pitchFamily="34" charset="0"/>
                </a:rPr>
                <a:t>Allergology</a:t>
              </a:r>
              <a:r>
                <a:rPr lang="ja-JP" altLang="en-US" sz="4500" b="1" dirty="0">
                  <a:latin typeface="Arial" panose="020B0604020202020204" pitchFamily="34" charset="0"/>
                </a:rPr>
                <a:t> </a:t>
              </a:r>
              <a:br>
                <a:rPr lang="ja-JP" altLang="en-US" sz="4500" b="1" dirty="0">
                  <a:latin typeface="Arial" panose="020B0604020202020204" pitchFamily="34" charset="0"/>
                </a:rPr>
              </a:br>
              <a:r>
                <a:rPr lang="en-US" altLang="ja-JP" sz="4500" b="1" dirty="0">
                  <a:latin typeface="Arial" panose="020B0604020202020204" pitchFamily="34" charset="0"/>
                </a:rPr>
                <a:t>COI Disclosure</a:t>
              </a:r>
              <a:br>
                <a:rPr lang="ja-JP" altLang="en-US" sz="4500" b="1" dirty="0">
                  <a:latin typeface="Arial" panose="020B0604020202020204" pitchFamily="34" charset="0"/>
                </a:rPr>
              </a:br>
              <a:r>
                <a:rPr lang="ja-JP" altLang="en-US" sz="4050" b="1" dirty="0">
                  <a:latin typeface="Arial" panose="020B0604020202020204" pitchFamily="34" charset="0"/>
                </a:rPr>
                <a:t>　</a:t>
              </a:r>
              <a:r>
                <a:rPr lang="en-US" altLang="ja-JP" sz="2500" b="1" i="1" dirty="0"/>
                <a:t>Name of chair</a:t>
              </a:r>
              <a:r>
                <a:rPr lang="ja-JP" altLang="en-US" sz="2500" b="1" i="1" dirty="0"/>
                <a:t>：</a:t>
              </a:r>
              <a:r>
                <a:rPr lang="en-US" altLang="ja-JP" sz="2500" b="1" i="1" dirty="0"/>
                <a:t>Ichiro</a:t>
              </a:r>
              <a:r>
                <a:rPr lang="ja-JP" altLang="en-US" sz="2500" b="1" i="1" dirty="0"/>
                <a:t> </a:t>
              </a:r>
              <a:r>
                <a:rPr lang="en-US" altLang="ja-JP" sz="2500" b="1" i="1" dirty="0"/>
                <a:t>Tokyo</a:t>
              </a:r>
              <a:endParaRPr lang="en-US" altLang="ja-JP" sz="2500" b="1" i="1" dirty="0">
                <a:ea typeface="ＭＳ Ｐゴシック" panose="020B0600070205080204" pitchFamily="50" charset="-128"/>
              </a:endParaRPr>
            </a:p>
          </p:txBody>
        </p:sp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13202" y="719419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13202" y="2765346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4" name="図 13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2" y="132140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1232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479</Words>
  <Application>Microsoft Office PowerPoint</Application>
  <PresentationFormat>画面に合わせる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   日本アレルギー学会    ＣＯ Ｉ 開示 　    座長名：　東京一郎</vt:lpstr>
      <vt:lpstr>   日本アレルギー学会    ＣＯ Ｉ 開示  座長名：　東京一郎</vt:lpstr>
      <vt:lpstr>Jpanese Society of Allergology  COI Disclosure 　Name of chair：Ichiro Tokyo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リンケージ コンベンション</cp:lastModifiedBy>
  <cp:revision>59</cp:revision>
  <cp:lastPrinted>2020-06-11T07:58:57Z</cp:lastPrinted>
  <dcterms:created xsi:type="dcterms:W3CDTF">2015-03-14T19:59:31Z</dcterms:created>
  <dcterms:modified xsi:type="dcterms:W3CDTF">2025-01-31T07:12:04Z</dcterms:modified>
</cp:coreProperties>
</file>