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1368" y="84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2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041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39572" y="992510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0968" y="1099962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57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回制癌剤適応研究会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808" y="4385160"/>
            <a:ext cx="7457491" cy="887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演題発表に関連し、開示すべき利益相反関係にある</a:t>
            </a:r>
            <a:endParaRPr lang="en-US" altLang="ja-JP" sz="2585" dirty="0">
              <a:latin typeface="Lucida Sans Unicode" charset="0"/>
              <a:ea typeface="ＭＳ Ｐゴシック" charset="0"/>
            </a:endParaRPr>
          </a:p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81705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39572" y="985714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0968" y="1093168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>
                <a:latin typeface="Arial"/>
                <a:ea typeface="ＭＳ Ｐゴシック"/>
                <a:cs typeface="Arial"/>
              </a:rPr>
              <a:t>57</a:t>
            </a:r>
            <a:r>
              <a:rPr lang="ja-JP" altLang="en-US" sz="3323" b="1">
                <a:latin typeface="Arial"/>
                <a:ea typeface="ＭＳ Ｐゴシック"/>
                <a:cs typeface="Arial"/>
              </a:rPr>
              <a:t>回制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4828" y="3539265"/>
            <a:ext cx="7672293" cy="259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31" dirty="0">
                <a:latin typeface="Arial"/>
                <a:cs typeface="Arial"/>
              </a:rPr>
              <a:t>演題発表に関連し、開示すべき利益相反関係にある企業などとして、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①　役員・顧問職：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②　株：	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③　特許使用料：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④　講演料など：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⑤　原稿料など：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⑥　研究費：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○○製薬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⑦　その他報酬：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290434656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123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Lucida Sans Unicode</vt:lpstr>
      <vt:lpstr>ホワイト</vt:lpstr>
      <vt:lpstr>PowerPoint プレゼンテーション</vt:lpstr>
      <vt:lpstr>PowerPoint プレゼンテーション</vt:lpstr>
    </vt:vector>
  </TitlesOfParts>
  <Company>徳島大学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森根 裕二</dc:creator>
  <cp:lastModifiedBy>Linkage 02</cp:lastModifiedBy>
  <cp:revision>18</cp:revision>
  <dcterms:created xsi:type="dcterms:W3CDTF">2017-01-23T06:34:14Z</dcterms:created>
  <dcterms:modified xsi:type="dcterms:W3CDTF">2025-01-20T07:34:15Z</dcterms:modified>
</cp:coreProperties>
</file>