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558" y="84"/>
      </p:cViewPr>
      <p:guideLst>
        <p:guide orient="horz" pos="2160"/>
        <p:guide pos="381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575800" y="274643"/>
            <a:ext cx="29718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60401" y="274643"/>
            <a:ext cx="87122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60400" y="1600205"/>
            <a:ext cx="58420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705600" y="1600205"/>
            <a:ext cx="58420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6" y="273055"/>
            <a:ext cx="6815667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2025/1/20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963572" y="992513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4971" y="1099965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回制癌剤適応研究会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55811" y="4385163"/>
            <a:ext cx="7457491" cy="887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演題発表に関連し、開示すべき利益相反関係にある</a:t>
            </a:r>
            <a:endParaRPr lang="en-US" altLang="ja-JP" sz="2585" dirty="0">
              <a:latin typeface="Lucida Sans Unicode" charset="0"/>
              <a:ea typeface="ＭＳ Ｐゴシック" charset="0"/>
            </a:endParaRPr>
          </a:p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817055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1963572" y="985717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14971" y="1093171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>
                <a:latin typeface="Arial"/>
                <a:ea typeface="ＭＳ Ｐゴシック"/>
                <a:cs typeface="Arial"/>
              </a:rPr>
              <a:t>57</a:t>
            </a:r>
            <a:r>
              <a:rPr lang="ja-JP" altLang="en-US" sz="3323" b="1">
                <a:latin typeface="Arial"/>
                <a:ea typeface="ＭＳ Ｐゴシック"/>
                <a:cs typeface="Arial"/>
              </a:rPr>
              <a:t>回制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58831" y="3539268"/>
            <a:ext cx="7672293" cy="25925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31" dirty="0">
                <a:latin typeface="Arial"/>
                <a:cs typeface="Arial"/>
              </a:rPr>
              <a:t>演題発表に関連し、開示すべき利益相反関係にある企業などとして、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①　役員・顧問職：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②　株：	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③　特許使用料：</a:t>
            </a:r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④　講演料など：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⑤　原稿料など：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⑥　研究費：</a:t>
            </a:r>
            <a:r>
              <a:rPr lang="en-US" altLang="ja-JP" sz="2031" dirty="0">
                <a:latin typeface="Arial"/>
                <a:cs typeface="Arial"/>
              </a:rPr>
              <a:t>			</a:t>
            </a:r>
            <a:r>
              <a:rPr lang="ja-JP" altLang="en-US" sz="2031" dirty="0">
                <a:latin typeface="Arial"/>
                <a:cs typeface="Arial"/>
              </a:rPr>
              <a:t>○○製薬</a:t>
            </a:r>
          </a:p>
          <a:p>
            <a:r>
              <a:rPr lang="en-US" altLang="ja-JP" sz="2031" dirty="0">
                <a:latin typeface="Arial"/>
                <a:cs typeface="Arial"/>
              </a:rPr>
              <a:t>	</a:t>
            </a:r>
            <a:r>
              <a:rPr lang="ja-JP" altLang="en-US" sz="2031" dirty="0">
                <a:latin typeface="Arial"/>
                <a:cs typeface="Arial"/>
              </a:rPr>
              <a:t>⑦　その他報酬：</a:t>
            </a:r>
            <a:r>
              <a:rPr lang="en-US" altLang="ja-JP" sz="2031" dirty="0">
                <a:latin typeface="Arial"/>
                <a:cs typeface="Arial"/>
              </a:rPr>
              <a:t>		</a:t>
            </a:r>
            <a:r>
              <a:rPr lang="ja-JP" altLang="en-US" sz="2031" dirty="0">
                <a:latin typeface="Arial"/>
                <a:cs typeface="Arial"/>
              </a:rPr>
              <a:t>なし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123</Words>
  <Application>Microsoft Office PowerPoint</Application>
  <PresentationFormat>ワイド画面</PresentationFormat>
  <Paragraphs>18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Lucida Sans Unicode</vt:lpstr>
      <vt:lpstr>ホワイト</vt:lpstr>
      <vt:lpstr>PowerPoint プレゼンテーション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Linkage 02</cp:lastModifiedBy>
  <cp:revision>21</cp:revision>
  <dcterms:created xsi:type="dcterms:W3CDTF">2017-01-23T06:34:14Z</dcterms:created>
  <dcterms:modified xsi:type="dcterms:W3CDTF">2025-01-20T07:37:10Z</dcterms:modified>
</cp:coreProperties>
</file>