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9144000" cy="6858000" type="screen4x3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5" d="100"/>
          <a:sy n="75" d="100"/>
        </p:scale>
        <p:origin x="14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DF387-EFDE-4DA1-B652-0D1E429D621E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F03B4-E712-40DC-A045-673475953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140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3A1B9-827F-CF48-BE3F-238C42B27632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AFACC-940A-C149-8F3B-802F7B851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52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9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91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69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2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69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73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88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5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75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19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90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754F8-AF09-F94C-B3EF-59683BBC86FF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89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3182" y="214313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</a:t>
            </a:r>
            <a:r>
              <a:rPr lang="en-US" altLang="ja-JP" sz="36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67432" y="2455118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42874" y="142875"/>
            <a:ext cx="1787525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000" b="1" dirty="0" smtClean="0">
                <a:solidFill>
                  <a:srgbClr val="FF3300"/>
                </a:solidFill>
                <a:latin typeface="Century Gothic"/>
                <a:cs typeface="Century Gothic"/>
              </a:rPr>
              <a:t>Example 2-1</a:t>
            </a:r>
            <a:endParaRPr lang="en-US" altLang="ja-JP" sz="2000" b="1" dirty="0">
              <a:solidFill>
                <a:srgbClr val="FF3300"/>
              </a:solidFill>
              <a:latin typeface="Century Gothic"/>
              <a:cs typeface="Century Gothic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40928" y="195106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Lead Presenter: </a:t>
            </a:r>
            <a:r>
              <a:rPr lang="en-US" altLang="ja-JP" sz="2800" b="1" dirty="0" smtClean="0">
                <a:solidFill>
                  <a:srgbClr val="000090"/>
                </a:solidFill>
                <a:latin typeface="Calibri" charset="0"/>
              </a:rPr>
              <a:t>Jane Doe</a:t>
            </a:r>
            <a:endParaRPr lang="ja-JP" altLang="en-US" sz="1600" dirty="0">
              <a:solidFill>
                <a:srgbClr val="000090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67432" y="3319214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40928" y="2815158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Principal</a:t>
            </a:r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 </a:t>
            </a:r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Researcher: </a:t>
            </a:r>
            <a:r>
              <a:rPr lang="en-US" altLang="ja-JP" sz="2800" b="1" dirty="0" smtClean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sz="1600" dirty="0">
              <a:solidFill>
                <a:srgbClr val="000090"/>
              </a:solidFill>
            </a:endParaRPr>
          </a:p>
        </p:txBody>
      </p:sp>
      <p:sp>
        <p:nvSpPr>
          <p:cNvPr id="11" name="サブタイトル 2"/>
          <p:cNvSpPr txBox="1">
            <a:spLocks/>
          </p:cNvSpPr>
          <p:nvPr/>
        </p:nvSpPr>
        <p:spPr bwMode="auto">
          <a:xfrm>
            <a:off x="389665" y="3823270"/>
            <a:ext cx="7112528" cy="541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We </a:t>
            </a:r>
            <a:r>
              <a:rPr lang="en-US" altLang="ja-JP" sz="24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have no financial relationships to disclose.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3182" y="214313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</a:t>
            </a:r>
            <a:r>
              <a:rPr lang="en-US" altLang="ja-JP" sz="36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2051" name="サブタイトル 2"/>
          <p:cNvSpPr>
            <a:spLocks noGrp="1"/>
          </p:cNvSpPr>
          <p:nvPr>
            <p:ph type="subTitle" idx="1"/>
          </p:nvPr>
        </p:nvSpPr>
        <p:spPr>
          <a:xfrm>
            <a:off x="340928" y="1358770"/>
            <a:ext cx="8606159" cy="432048"/>
          </a:xfrm>
        </p:spPr>
        <p:txBody>
          <a:bodyPr/>
          <a:lstStyle/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no financial relationships to </a:t>
            </a:r>
            <a:r>
              <a:rPr lang="en-US" altLang="ja-JP" sz="24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disclose.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94666" y="1267172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42875" y="142875"/>
            <a:ext cx="1734770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000" b="1" dirty="0" smtClean="0">
                <a:solidFill>
                  <a:srgbClr val="FF3300"/>
                </a:solidFill>
                <a:latin typeface="Century Gothic"/>
                <a:cs typeface="Century Gothic"/>
              </a:rPr>
              <a:t>Example 2-2</a:t>
            </a:r>
            <a:endParaRPr lang="en-US" altLang="ja-JP" sz="2000" b="1" dirty="0">
              <a:solidFill>
                <a:srgbClr val="FF3300"/>
              </a:solidFill>
              <a:latin typeface="Century Gothic"/>
              <a:cs typeface="Century Gothic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40928" y="751347"/>
            <a:ext cx="8496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Lead Presenter: </a:t>
            </a:r>
            <a:r>
              <a:rPr lang="en-US" altLang="ja-JP" sz="2800" b="1" dirty="0" smtClean="0">
                <a:solidFill>
                  <a:srgbClr val="000090"/>
                </a:solidFill>
                <a:latin typeface="Calibri" charset="0"/>
              </a:rPr>
              <a:t>Jane Doe</a:t>
            </a:r>
          </a:p>
          <a:p>
            <a:endParaRPr lang="ja-JP" altLang="en-US" sz="1600" dirty="0">
              <a:solidFill>
                <a:srgbClr val="FF6600"/>
              </a:solidFill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313556" y="2578339"/>
            <a:ext cx="8606159" cy="305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</a:p>
          <a:p>
            <a:pPr marL="342900" indent="-342900" algn="l" eaLnBrk="1" hangingPunct="1">
              <a:lnSpc>
                <a:spcPct val="60000"/>
              </a:lnSpc>
            </a:pPr>
            <a:endParaRPr lang="en-US" altLang="ja-JP" sz="24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XXXX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, Inc.</a:t>
            </a:r>
            <a:endParaRPr lang="en-US" altLang="ja-JP" sz="24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Corporation, ZZZ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Patents, royalties, and gain from transfer of patent right(s) from: </a:t>
            </a:r>
            <a:r>
              <a:rPr lang="en-US" altLang="ja-JP" sz="24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</a:t>
            </a:r>
            <a:r>
              <a:rPr lang="ja-JP" altLang="en-US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（</a:t>
            </a: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lecture fee) from: </a:t>
            </a:r>
            <a:endParaRPr lang="en-US" altLang="ja-JP" sz="2400" dirty="0" smtClean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Honoraria(manuscript fee) from: 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Research funds under contract from :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charset="0"/>
                <a:ea typeface="ＭＳ Ｐゴシック" charset="0"/>
                <a:cs typeface="Arial" charset="0"/>
              </a:rPr>
              <a:t>Fees of testimony, judgement, comment, etc. from: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24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Other remuneration from:</a:t>
            </a:r>
            <a:r>
              <a:rPr lang="en-US" altLang="ja-JP" sz="2400" b="1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WWW </a:t>
            </a:r>
            <a:r>
              <a:rPr lang="en-US" altLang="ja-JP" sz="24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Corporation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charset="0"/>
                <a:ea typeface="ＭＳ Ｐゴシック" charset="0"/>
                <a:cs typeface="Arial" charset="0"/>
              </a:rPr>
              <a:t>Representative of organization for clinical study receiving research expenses from: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VVV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endParaRPr lang="en-US" altLang="ja-JP" sz="2400" dirty="0">
              <a:solidFill>
                <a:srgbClr val="262626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340928" y="2286616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40928" y="1669569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Principal</a:t>
            </a:r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 </a:t>
            </a:r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Researcher: </a:t>
            </a:r>
            <a:r>
              <a:rPr lang="en-US" altLang="ja-JP" sz="2800" b="1" dirty="0" smtClean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sz="2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81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3182" y="214313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</a:t>
            </a:r>
            <a:r>
              <a:rPr lang="en-US" altLang="ja-JP" sz="36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2051" name="サブタイトル 2"/>
          <p:cNvSpPr>
            <a:spLocks noGrp="1"/>
          </p:cNvSpPr>
          <p:nvPr>
            <p:ph type="subTitle" idx="1"/>
          </p:nvPr>
        </p:nvSpPr>
        <p:spPr>
          <a:xfrm>
            <a:off x="286321" y="1280884"/>
            <a:ext cx="8606159" cy="2558058"/>
          </a:xfrm>
        </p:spPr>
        <p:txBody>
          <a:bodyPr>
            <a:normAutofit/>
          </a:bodyPr>
          <a:lstStyle/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18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the following financial relationships to disclose</a:t>
            </a:r>
            <a:r>
              <a:rPr lang="en-US" altLang="ja-JP" sz="18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.</a:t>
            </a:r>
            <a:endParaRPr lang="en-US" altLang="ja-JP" sz="18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1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18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XXXX, Inc.</a:t>
            </a:r>
            <a:endParaRPr lang="en-US" altLang="ja-JP" sz="18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1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18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Corporation, ZZZ Corporation</a:t>
            </a:r>
          </a:p>
          <a:p>
            <a:pPr marL="342900" indent="-342900" algn="l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1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Patents, royalties, and gain from transfer of patent right(s) from: </a:t>
            </a:r>
            <a:r>
              <a:rPr lang="en-US" altLang="ja-JP" sz="18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1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</a:t>
            </a:r>
            <a:r>
              <a:rPr lang="ja-JP" altLang="en-US" sz="1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（</a:t>
            </a:r>
            <a:r>
              <a:rPr lang="en-US" altLang="ja-JP" sz="1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lecture fee) from: </a:t>
            </a:r>
            <a:endParaRPr lang="en-US" altLang="ja-JP" sz="18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1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Honoraria(manuscript fee) from: </a:t>
            </a:r>
          </a:p>
          <a:p>
            <a:pPr marL="342900" indent="-342900" algn="l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1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Research funds under contract from : </a:t>
            </a:r>
            <a:r>
              <a:rPr lang="en-US" altLang="ja-JP" sz="18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</a:t>
            </a:r>
            <a:r>
              <a:rPr lang="en-US" altLang="ja-JP" sz="18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Corporation</a:t>
            </a:r>
          </a:p>
          <a:p>
            <a:pPr marL="342900" indent="-342900" algn="l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charset="0"/>
                <a:ea typeface="ＭＳ Ｐゴシック" charset="0"/>
                <a:cs typeface="Arial" charset="0"/>
              </a:rPr>
              <a:t>Fees of testimony, judgement, comment, etc. from: </a:t>
            </a:r>
            <a:r>
              <a:rPr lang="en-US" altLang="ja-JP" sz="18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</a:t>
            </a:r>
            <a:r>
              <a:rPr lang="en-US" altLang="ja-JP" sz="18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18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1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Other remuneration from:</a:t>
            </a:r>
            <a:r>
              <a:rPr lang="en-US" altLang="ja-JP" sz="18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18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WWW </a:t>
            </a:r>
            <a:r>
              <a:rPr lang="en-US" altLang="ja-JP" sz="18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Corporation</a:t>
            </a:r>
          </a:p>
          <a:p>
            <a:pPr marL="342900" indent="-342900" algn="l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charset="0"/>
                <a:ea typeface="ＭＳ Ｐゴシック" charset="0"/>
                <a:cs typeface="Arial" charset="0"/>
              </a:rPr>
              <a:t>Representative of organization for clinical study receiving research expenses from: </a:t>
            </a:r>
            <a:r>
              <a:rPr lang="en-US" altLang="ja-JP" sz="18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VVV Corporation</a:t>
            </a:r>
            <a:endParaRPr lang="en-US" altLang="ja-JP" sz="1800" dirty="0">
              <a:solidFill>
                <a:srgbClr val="262626"/>
              </a:solidFill>
              <a:latin typeface="Calibri" charset="0"/>
              <a:ea typeface="ＭＳ Ｐゴシック" charset="0"/>
              <a:cs typeface="Arial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endParaRPr lang="en-US" altLang="ja-JP" sz="2000" dirty="0">
              <a:solidFill>
                <a:srgbClr val="262626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67432" y="1162968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42875" y="142875"/>
            <a:ext cx="1734770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000" b="1" dirty="0" smtClean="0">
                <a:solidFill>
                  <a:srgbClr val="FF3300"/>
                </a:solidFill>
                <a:latin typeface="Century Gothic"/>
                <a:cs typeface="Century Gothic"/>
              </a:rPr>
              <a:t>Example 2-3</a:t>
            </a:r>
            <a:endParaRPr lang="en-US" altLang="ja-JP" sz="2000" b="1" dirty="0">
              <a:solidFill>
                <a:srgbClr val="FF3300"/>
              </a:solidFill>
              <a:latin typeface="Century Gothic"/>
              <a:cs typeface="Century Gothic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40928" y="709028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Lead Presenter: </a:t>
            </a:r>
            <a:r>
              <a:rPr lang="en-US" altLang="ja-JP" sz="2800" b="1" dirty="0" smtClean="0">
                <a:solidFill>
                  <a:srgbClr val="000090"/>
                </a:solidFill>
                <a:latin typeface="Calibri" charset="0"/>
              </a:rPr>
              <a:t>Jane Doe</a:t>
            </a:r>
            <a:endParaRPr lang="en-US" altLang="ja-JP" sz="1600" b="1" dirty="0" smtClean="0">
              <a:solidFill>
                <a:srgbClr val="000090"/>
              </a:solidFill>
              <a:latin typeface="Calibri" charset="0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286321" y="4142739"/>
            <a:ext cx="8606159" cy="255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18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  <a:endParaRPr lang="en-US" altLang="ja-JP" sz="18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18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18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XXXX, Inc.</a:t>
            </a:r>
            <a:endParaRPr lang="en-US" altLang="ja-JP" sz="18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18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18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Corporation, ZZZ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1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Patents, royalties, and gain from transfer of patent right(s) from: </a:t>
            </a:r>
            <a:r>
              <a:rPr lang="en-US" altLang="ja-JP" sz="18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18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</a:t>
            </a:r>
            <a:r>
              <a:rPr lang="ja-JP" altLang="en-US" sz="18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（</a:t>
            </a:r>
            <a:r>
              <a:rPr lang="en-US" altLang="ja-JP" sz="18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lecture fee) from: </a:t>
            </a:r>
            <a:endParaRPr lang="en-US" altLang="ja-JP" sz="1800" dirty="0" smtClean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18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Honoraria(manuscript fee) from: 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1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Research funds under contract from : </a:t>
            </a:r>
            <a:r>
              <a:rPr lang="en-US" altLang="ja-JP" sz="18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</a:t>
            </a:r>
            <a:r>
              <a:rPr lang="en-US" altLang="ja-JP" sz="18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charset="0"/>
                <a:ea typeface="ＭＳ Ｐゴシック" charset="0"/>
                <a:cs typeface="Arial" charset="0"/>
              </a:rPr>
              <a:t>Fees of testimony, judgement, comment, etc. from: </a:t>
            </a:r>
            <a:r>
              <a:rPr lang="en-US" altLang="ja-JP" sz="18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</a:t>
            </a:r>
            <a:r>
              <a:rPr lang="en-US" altLang="ja-JP" sz="18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18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18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Other remuneration from:</a:t>
            </a:r>
            <a:r>
              <a:rPr lang="en-US" altLang="ja-JP" sz="1800" b="1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WWW </a:t>
            </a:r>
            <a:r>
              <a:rPr lang="en-US" altLang="ja-JP" sz="18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charset="0"/>
                <a:ea typeface="ＭＳ Ｐゴシック" charset="0"/>
                <a:cs typeface="Arial" charset="0"/>
              </a:rPr>
              <a:t>Representative of organization for clinical study receiving research expenses from: </a:t>
            </a:r>
            <a:r>
              <a:rPr lang="en-US" altLang="ja-JP" sz="18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VVV Corporation</a:t>
            </a:r>
            <a:endParaRPr lang="en-US" altLang="ja-JP" sz="1800" dirty="0">
              <a:solidFill>
                <a:srgbClr val="262626"/>
              </a:solidFill>
              <a:latin typeface="Calibri" charset="0"/>
              <a:ea typeface="ＭＳ Ｐゴシック" charset="0"/>
              <a:cs typeface="Arial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endParaRPr lang="en-US" altLang="ja-JP" sz="2000" dirty="0">
              <a:solidFill>
                <a:srgbClr val="262626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67432" y="4064208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40928" y="357733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Principal</a:t>
            </a:r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 </a:t>
            </a:r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Researcher: </a:t>
            </a:r>
            <a:r>
              <a:rPr lang="en-US" altLang="ja-JP" sz="2800" b="1" dirty="0" smtClean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sz="16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49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349</Words>
  <Application>Microsoft Office PowerPoint</Application>
  <PresentationFormat>画面に合わせる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ＭＳ Ｐゴシック</vt:lpstr>
      <vt:lpstr>游ゴシック</vt:lpstr>
      <vt:lpstr>Arial</vt:lpstr>
      <vt:lpstr>Calibri</vt:lpstr>
      <vt:lpstr>Century Gothic</vt:lpstr>
      <vt:lpstr>Wingdings</vt:lpstr>
      <vt:lpstr>ホワイト</vt:lpstr>
      <vt:lpstr>COI Disclosure Information</vt:lpstr>
      <vt:lpstr>COI Disclosure Information</vt:lpstr>
      <vt:lpstr>COI Disclosure Information</vt:lpstr>
    </vt:vector>
  </TitlesOfParts>
  <Company>公益財団法人がん研究会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Disclosure Information</dc:title>
  <dc:creator>清宮 啓之</dc:creator>
  <cp:lastModifiedBy>森田千鶴</cp:lastModifiedBy>
  <cp:revision>8</cp:revision>
  <cp:lastPrinted>2023-08-10T02:09:19Z</cp:lastPrinted>
  <dcterms:created xsi:type="dcterms:W3CDTF">2016-01-27T08:37:39Z</dcterms:created>
  <dcterms:modified xsi:type="dcterms:W3CDTF">2023-08-10T02:28:43Z</dcterms:modified>
</cp:coreProperties>
</file>