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5"/>
  </p:notesMasterIdLst>
  <p:sldIdLst>
    <p:sldId id="257" r:id="rId2"/>
    <p:sldId id="258" r:id="rId3"/>
    <p:sldId id="259" r:id="rId4"/>
  </p:sldIdLst>
  <p:sldSz cx="13716000" cy="19507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166" autoAdjust="0"/>
  </p:normalViewPr>
  <p:slideViewPr>
    <p:cSldViewPr snapToGrid="0">
      <p:cViewPr varScale="1">
        <p:scale>
          <a:sx n="22" d="100"/>
          <a:sy n="22" d="100"/>
        </p:scale>
        <p:origin x="284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F2DC5-F935-4D06-B823-64FB6E0A3A2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44738" y="1143000"/>
            <a:ext cx="2168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2734B-5A59-4750-A541-B591643F3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01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/>
          </p:nvPr>
        </p:nvSpPr>
        <p:spPr>
          <a:xfrm>
            <a:off x="2224088" y="685800"/>
            <a:ext cx="2409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Please export the PowerPoint document as a PDF (File – Save as – PDF) and print A0 size</a:t>
            </a:r>
            <a:r>
              <a:rPr lang="en-US" sz="1200" dirty="0">
                <a:effectLst/>
                <a:latin typeface="+mn-lt"/>
                <a:ea typeface="+mn-ea"/>
                <a:cs typeface="+mn-cs"/>
                <a:sym typeface="Avenir Next"/>
              </a:rPr>
              <a:t>(AO size is W841mm x H1189mm)</a:t>
            </a:r>
            <a:r>
              <a:rPr lang="en-US" dirty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Recommended fonts are Times New Roman, Arial, Arial Black, Arial Narrow, Century, Century Gothic, Courier, Courier New, Georgia.</a:t>
            </a:r>
          </a:p>
          <a:p>
            <a:r>
              <a:rPr lang="en-US" dirty="0"/>
              <a:t> and do not use a font size smaller than 16.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/>
          </p:nvPr>
        </p:nvSpPr>
        <p:spPr>
          <a:xfrm>
            <a:off x="2224088" y="685800"/>
            <a:ext cx="2409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dirty="0"/>
              <a:t>Please export the PowerPoint document as a PDF (File – Save as – PDF)</a:t>
            </a:r>
            <a:r>
              <a:rPr lang="en-US" dirty="0"/>
              <a:t> and print A0 size</a:t>
            </a:r>
            <a:r>
              <a:rPr lang="en-US" sz="1200" dirty="0">
                <a:effectLst/>
                <a:latin typeface="+mn-lt"/>
                <a:ea typeface="+mn-ea"/>
                <a:cs typeface="+mn-cs"/>
                <a:sym typeface="Avenir Next"/>
              </a:rPr>
              <a:t>(AO size is W841mm x H1189mm)</a:t>
            </a:r>
            <a:r>
              <a:rPr lang="en-US" dirty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Recommended fonts are Times New Roman, Arial, Arial Black, Arial Narrow, Century, Century Gothic, Courier, Courier New, Georgia.</a:t>
            </a:r>
          </a:p>
          <a:p>
            <a:r>
              <a:rPr dirty="0"/>
              <a:t> and do not use a font size smaller than 16.</a:t>
            </a:r>
          </a:p>
        </p:txBody>
      </p:sp>
    </p:spTree>
    <p:extLst>
      <p:ext uri="{BB962C8B-B14F-4D97-AF65-F5344CB8AC3E}">
        <p14:creationId xmlns:p14="http://schemas.microsoft.com/office/powerpoint/2010/main" val="4044665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/>
          </p:nvPr>
        </p:nvSpPr>
        <p:spPr>
          <a:xfrm>
            <a:off x="2224088" y="685800"/>
            <a:ext cx="2409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Please export the PowerPoint document as a PDF (File – Save as – PDF) and print A0 size</a:t>
            </a:r>
            <a:r>
              <a:rPr lang="en-US" sz="1200" dirty="0">
                <a:effectLst/>
                <a:latin typeface="+mn-lt"/>
                <a:ea typeface="+mn-ea"/>
                <a:cs typeface="+mn-cs"/>
                <a:sym typeface="Avenir Next"/>
              </a:rPr>
              <a:t>(AO size is W841mm x H1189mm)</a:t>
            </a:r>
            <a:r>
              <a:rPr lang="en-US" dirty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Recommended fonts are Times New Roman, Arial, Arial Black, Arial Narrow, Century, Century Gothic, Courier, Courier New, Georgia.</a:t>
            </a:r>
          </a:p>
          <a:p>
            <a:r>
              <a:rPr lang="en-US" dirty="0"/>
              <a:t> and do not use a font size smaller than 16.</a:t>
            </a:r>
          </a:p>
        </p:txBody>
      </p:sp>
    </p:spTree>
    <p:extLst>
      <p:ext uri="{BB962C8B-B14F-4D97-AF65-F5344CB8AC3E}">
        <p14:creationId xmlns:p14="http://schemas.microsoft.com/office/powerpoint/2010/main" val="422993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192499"/>
            <a:ext cx="11658600" cy="6791396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0245797"/>
            <a:ext cx="10287000" cy="470972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048E-2E3A-4BE2-870B-42FB061E682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C761-E0CF-4928-B09B-78A78A765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2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048E-2E3A-4BE2-870B-42FB061E682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C761-E0CF-4928-B09B-78A78A765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2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038578"/>
            <a:ext cx="2957513" cy="165314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038578"/>
            <a:ext cx="8701088" cy="1653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048E-2E3A-4BE2-870B-42FB061E682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C761-E0CF-4928-B09B-78A78A765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61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413659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048E-2E3A-4BE2-870B-42FB061E682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C761-E0CF-4928-B09B-78A78A765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0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863259"/>
            <a:ext cx="11830050" cy="8114452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3054477"/>
            <a:ext cx="11830050" cy="4267199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048E-2E3A-4BE2-870B-42FB061E682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C761-E0CF-4928-B09B-78A78A765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5192889"/>
            <a:ext cx="5829300" cy="1237713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5192889"/>
            <a:ext cx="5829300" cy="1237713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048E-2E3A-4BE2-870B-42FB061E682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C761-E0CF-4928-B09B-78A78A765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4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038582"/>
            <a:ext cx="11830050" cy="37704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781975"/>
            <a:ext cx="5802510" cy="2343572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7125547"/>
            <a:ext cx="5802510" cy="104806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781975"/>
            <a:ext cx="5831087" cy="2343572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7125547"/>
            <a:ext cx="5831087" cy="104806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048E-2E3A-4BE2-870B-42FB061E682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C761-E0CF-4928-B09B-78A78A765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0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048E-2E3A-4BE2-870B-42FB061E682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C761-E0CF-4928-B09B-78A78A765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1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048E-2E3A-4BE2-870B-42FB061E682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C761-E0CF-4928-B09B-78A78A765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28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300480"/>
            <a:ext cx="4423767" cy="455168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808680"/>
            <a:ext cx="6943725" cy="1386275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852160"/>
            <a:ext cx="4423767" cy="10841850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048E-2E3A-4BE2-870B-42FB061E682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C761-E0CF-4928-B09B-78A78A765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3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300480"/>
            <a:ext cx="4423767" cy="455168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808680"/>
            <a:ext cx="6943725" cy="1386275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852160"/>
            <a:ext cx="4423767" cy="10841850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048E-2E3A-4BE2-870B-42FB061E682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C761-E0CF-4928-B09B-78A78A765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7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038582"/>
            <a:ext cx="11830050" cy="3770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5192889"/>
            <a:ext cx="11830050" cy="12377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8080289"/>
            <a:ext cx="3086100" cy="1038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1048E-2E3A-4BE2-870B-42FB061E682C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8080289"/>
            <a:ext cx="4629150" cy="1038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8080289"/>
            <a:ext cx="3086100" cy="1038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BC761-E0CF-4928-B09B-78A78A765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6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3"/>
          <p:cNvSpPr txBox="1"/>
          <p:nvPr/>
        </p:nvSpPr>
        <p:spPr>
          <a:xfrm>
            <a:off x="7821347" y="10922896"/>
            <a:ext cx="5211990" cy="35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2300" dirty="0"/>
              <a:t>This could be a place for your table.</a:t>
            </a:r>
          </a:p>
        </p:txBody>
      </p:sp>
      <p:sp>
        <p:nvSpPr>
          <p:cNvPr id="114" name="Rectangle 4"/>
          <p:cNvSpPr txBox="1"/>
          <p:nvPr/>
        </p:nvSpPr>
        <p:spPr>
          <a:xfrm>
            <a:off x="8091754" y="18736051"/>
            <a:ext cx="5047829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600" dirty="0"/>
              <a:t>Copyright © 2</a:t>
            </a:r>
            <a:r>
              <a:rPr lang="en-US" sz="1600" dirty="0"/>
              <a:t>024</a:t>
            </a:r>
            <a:r>
              <a:rPr sz="1600" dirty="0"/>
              <a:t> Author Names and Contact Details</a:t>
            </a:r>
          </a:p>
        </p:txBody>
      </p:sp>
      <p:sp>
        <p:nvSpPr>
          <p:cNvPr id="115" name="Rectangle 5"/>
          <p:cNvSpPr txBox="1"/>
          <p:nvPr/>
        </p:nvSpPr>
        <p:spPr>
          <a:xfrm>
            <a:off x="600074" y="1596028"/>
            <a:ext cx="1311592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Authors, Co-Authors, Institution, etc. </a:t>
            </a:r>
          </a:p>
        </p:txBody>
      </p:sp>
      <p:sp>
        <p:nvSpPr>
          <p:cNvPr id="116" name="Rectangle 6"/>
          <p:cNvSpPr txBox="1"/>
          <p:nvPr/>
        </p:nvSpPr>
        <p:spPr>
          <a:xfrm>
            <a:off x="668562" y="2273275"/>
            <a:ext cx="5842800" cy="10991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</a:t>
            </a:r>
          </a:p>
          <a:p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117" name="Rectangle 7"/>
          <p:cNvSpPr txBox="1"/>
          <p:nvPr/>
        </p:nvSpPr>
        <p:spPr>
          <a:xfrm>
            <a:off x="600074" y="804203"/>
            <a:ext cx="13115925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3600" dirty="0"/>
              <a:t>Poster Title</a:t>
            </a:r>
            <a:endParaRPr sz="3600" dirty="0"/>
          </a:p>
        </p:txBody>
      </p:sp>
      <p:sp>
        <p:nvSpPr>
          <p:cNvPr id="118" name="Rectangle 8"/>
          <p:cNvSpPr txBox="1"/>
          <p:nvPr/>
        </p:nvSpPr>
        <p:spPr>
          <a:xfrm>
            <a:off x="7225096" y="5065769"/>
            <a:ext cx="5842800" cy="4097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</a:t>
            </a:r>
          </a:p>
          <a:p>
            <a:r>
              <a:rPr lang="en-US" dirty="0"/>
              <a:t>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119" name="Rectangle"/>
          <p:cNvSpPr/>
          <p:nvPr/>
        </p:nvSpPr>
        <p:spPr>
          <a:xfrm>
            <a:off x="599445" y="14128248"/>
            <a:ext cx="12516480" cy="40725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18082" rIns="18082"/>
          <a:lstStyle/>
          <a:p>
            <a:endParaRPr sz="1600"/>
          </a:p>
        </p:txBody>
      </p:sp>
      <p:sp>
        <p:nvSpPr>
          <p:cNvPr id="120" name="Rectangle 3"/>
          <p:cNvSpPr txBox="1"/>
          <p:nvPr/>
        </p:nvSpPr>
        <p:spPr>
          <a:xfrm>
            <a:off x="3146405" y="15997648"/>
            <a:ext cx="8362302" cy="499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3200" dirty="0"/>
              <a:t>This could be a place for your charts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4E534C85-CBA8-67CE-BAEB-82E8C783E082}"/>
              </a:ext>
            </a:extLst>
          </p:cNvPr>
          <p:cNvSpPr txBox="1"/>
          <p:nvPr/>
        </p:nvSpPr>
        <p:spPr>
          <a:xfrm>
            <a:off x="7190537" y="2190083"/>
            <a:ext cx="5842800" cy="2373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112" name="Rectangle 2"/>
          <p:cNvSpPr txBox="1"/>
          <p:nvPr/>
        </p:nvSpPr>
        <p:spPr>
          <a:xfrm>
            <a:off x="668562" y="18546832"/>
            <a:ext cx="4955686" cy="312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lnSpc>
                <a:spcPct val="110000"/>
              </a:lnSpc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2000" dirty="0"/>
              <a:t>This could be a place for your sources.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4F3789-BDF3-4540-AE44-D59FB7FAFCB7}"/>
              </a:ext>
            </a:extLst>
          </p:cNvPr>
          <p:cNvSpPr txBox="1"/>
          <p:nvPr/>
        </p:nvSpPr>
        <p:spPr>
          <a:xfrm>
            <a:off x="9730153" y="347491"/>
            <a:ext cx="3818999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/>
              <a:t>SAMPLE TEMPLATE 1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3"/>
          <p:cNvSpPr txBox="1"/>
          <p:nvPr/>
        </p:nvSpPr>
        <p:spPr>
          <a:xfrm>
            <a:off x="983967" y="15734743"/>
            <a:ext cx="5211990" cy="35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2300" dirty="0"/>
              <a:t>This could be a place for your table.</a:t>
            </a:r>
          </a:p>
        </p:txBody>
      </p:sp>
      <p:sp>
        <p:nvSpPr>
          <p:cNvPr id="114" name="Rectangle 4"/>
          <p:cNvSpPr txBox="1"/>
          <p:nvPr/>
        </p:nvSpPr>
        <p:spPr>
          <a:xfrm>
            <a:off x="8091754" y="18736051"/>
            <a:ext cx="5047829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600" dirty="0"/>
              <a:t>Copyright © 2</a:t>
            </a:r>
            <a:r>
              <a:rPr lang="en-US" sz="1600" dirty="0"/>
              <a:t>024</a:t>
            </a:r>
            <a:r>
              <a:rPr sz="1600" dirty="0"/>
              <a:t> Author Names and Contact Details</a:t>
            </a:r>
          </a:p>
        </p:txBody>
      </p:sp>
      <p:sp>
        <p:nvSpPr>
          <p:cNvPr id="115" name="Rectangle 5"/>
          <p:cNvSpPr txBox="1"/>
          <p:nvPr/>
        </p:nvSpPr>
        <p:spPr>
          <a:xfrm>
            <a:off x="600074" y="1596028"/>
            <a:ext cx="1311592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Authors, Co-Authors, Institution, etc. </a:t>
            </a:r>
          </a:p>
        </p:txBody>
      </p:sp>
      <p:sp>
        <p:nvSpPr>
          <p:cNvPr id="116" name="Rectangle 6"/>
          <p:cNvSpPr txBox="1"/>
          <p:nvPr/>
        </p:nvSpPr>
        <p:spPr>
          <a:xfrm>
            <a:off x="668562" y="2273275"/>
            <a:ext cx="5842800" cy="4097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xxx.</a:t>
            </a:r>
          </a:p>
          <a:p>
            <a:r>
              <a:rPr lang="en-US" dirty="0" err="1"/>
              <a:t>Xxxxxxxxx</a:t>
            </a:r>
            <a:r>
              <a:rPr lang="en-US" dirty="0"/>
              <a:t>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.</a:t>
            </a:r>
          </a:p>
          <a:p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.</a:t>
            </a:r>
          </a:p>
          <a:p>
            <a:endParaRPr dirty="0"/>
          </a:p>
        </p:txBody>
      </p:sp>
      <p:sp>
        <p:nvSpPr>
          <p:cNvPr id="117" name="Rectangle 7"/>
          <p:cNvSpPr txBox="1"/>
          <p:nvPr/>
        </p:nvSpPr>
        <p:spPr>
          <a:xfrm>
            <a:off x="600074" y="804203"/>
            <a:ext cx="13115925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3600" dirty="0"/>
              <a:t>Poster Title</a:t>
            </a:r>
            <a:endParaRPr sz="3600" dirty="0"/>
          </a:p>
        </p:txBody>
      </p:sp>
      <p:sp>
        <p:nvSpPr>
          <p:cNvPr id="118" name="Rectangle 8"/>
          <p:cNvSpPr txBox="1"/>
          <p:nvPr/>
        </p:nvSpPr>
        <p:spPr>
          <a:xfrm>
            <a:off x="7204640" y="2273275"/>
            <a:ext cx="5842800" cy="4097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</a:t>
            </a:r>
          </a:p>
          <a:p>
            <a:r>
              <a:rPr lang="en-US" dirty="0"/>
              <a:t>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119" name="Rectangle"/>
          <p:cNvSpPr/>
          <p:nvPr/>
        </p:nvSpPr>
        <p:spPr>
          <a:xfrm>
            <a:off x="623103" y="7058952"/>
            <a:ext cx="12516480" cy="40725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18082" rIns="18082"/>
          <a:lstStyle/>
          <a:p>
            <a:endParaRPr sz="1600"/>
          </a:p>
        </p:txBody>
      </p:sp>
      <p:sp>
        <p:nvSpPr>
          <p:cNvPr id="120" name="Rectangle 3"/>
          <p:cNvSpPr txBox="1"/>
          <p:nvPr/>
        </p:nvSpPr>
        <p:spPr>
          <a:xfrm>
            <a:off x="3277350" y="8625884"/>
            <a:ext cx="8362302" cy="499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3200" dirty="0"/>
              <a:t>This could be a place for your charts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4E534C85-CBA8-67CE-BAEB-82E8C783E082}"/>
              </a:ext>
            </a:extLst>
          </p:cNvPr>
          <p:cNvSpPr txBox="1"/>
          <p:nvPr/>
        </p:nvSpPr>
        <p:spPr>
          <a:xfrm>
            <a:off x="668562" y="11504786"/>
            <a:ext cx="5842800" cy="2373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112" name="Rectangle 2"/>
          <p:cNvSpPr txBox="1"/>
          <p:nvPr/>
        </p:nvSpPr>
        <p:spPr>
          <a:xfrm>
            <a:off x="668562" y="18432193"/>
            <a:ext cx="4955686" cy="312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lnSpc>
                <a:spcPct val="110000"/>
              </a:lnSpc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2000" dirty="0"/>
              <a:t>This could be a place for your sources.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B7B64A30-9857-4177-9E5B-5819AD4654A0}"/>
              </a:ext>
            </a:extLst>
          </p:cNvPr>
          <p:cNvSpPr txBox="1"/>
          <p:nvPr/>
        </p:nvSpPr>
        <p:spPr>
          <a:xfrm>
            <a:off x="7158036" y="11463886"/>
            <a:ext cx="5842800" cy="61652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</a:t>
            </a:r>
          </a:p>
          <a:p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5003EC9-9642-49CB-ACE3-3EDEE8011B75}"/>
              </a:ext>
            </a:extLst>
          </p:cNvPr>
          <p:cNvSpPr txBox="1"/>
          <p:nvPr/>
        </p:nvSpPr>
        <p:spPr>
          <a:xfrm>
            <a:off x="9730153" y="347491"/>
            <a:ext cx="3818999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/>
              <a:t>SAMPLE TEMPLATE 2</a:t>
            </a:r>
          </a:p>
        </p:txBody>
      </p:sp>
    </p:spTree>
    <p:extLst>
      <p:ext uri="{BB962C8B-B14F-4D97-AF65-F5344CB8AC3E}">
        <p14:creationId xmlns:p14="http://schemas.microsoft.com/office/powerpoint/2010/main" val="48113298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4"/>
          <p:cNvSpPr txBox="1"/>
          <p:nvPr/>
        </p:nvSpPr>
        <p:spPr>
          <a:xfrm>
            <a:off x="8091754" y="18736051"/>
            <a:ext cx="5047829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600" dirty="0"/>
              <a:t>Copyright © 2</a:t>
            </a:r>
            <a:r>
              <a:rPr lang="en-US" sz="1600" dirty="0"/>
              <a:t>024</a:t>
            </a:r>
            <a:r>
              <a:rPr sz="1600" dirty="0"/>
              <a:t> Author Names and Contact Details</a:t>
            </a:r>
          </a:p>
        </p:txBody>
      </p:sp>
      <p:sp>
        <p:nvSpPr>
          <p:cNvPr id="115" name="Rectangle 5"/>
          <p:cNvSpPr txBox="1"/>
          <p:nvPr/>
        </p:nvSpPr>
        <p:spPr>
          <a:xfrm>
            <a:off x="600074" y="1596028"/>
            <a:ext cx="1311592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Authors, Co-Authors, Institution, etc. </a:t>
            </a:r>
          </a:p>
        </p:txBody>
      </p:sp>
      <p:sp>
        <p:nvSpPr>
          <p:cNvPr id="116" name="Rectangle 6"/>
          <p:cNvSpPr txBox="1"/>
          <p:nvPr/>
        </p:nvSpPr>
        <p:spPr>
          <a:xfrm>
            <a:off x="668562" y="2273275"/>
            <a:ext cx="5842800" cy="68546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xxx.</a:t>
            </a:r>
          </a:p>
          <a:p>
            <a:r>
              <a:rPr lang="en-US" dirty="0" err="1"/>
              <a:t>Xxxxxxxxx</a:t>
            </a:r>
            <a:r>
              <a:rPr lang="en-US" dirty="0"/>
              <a:t>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.</a:t>
            </a:r>
          </a:p>
          <a:p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xxx.</a:t>
            </a:r>
          </a:p>
          <a:p>
            <a:r>
              <a:rPr lang="en-US" dirty="0" err="1"/>
              <a:t>Xxxxxxxxx</a:t>
            </a:r>
            <a:r>
              <a:rPr lang="en-US" dirty="0"/>
              <a:t>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.</a:t>
            </a:r>
          </a:p>
          <a:p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xxx.</a:t>
            </a:r>
          </a:p>
          <a:p>
            <a:r>
              <a:rPr lang="en-US" dirty="0" err="1"/>
              <a:t>Xxxxxxxxx</a:t>
            </a:r>
            <a:r>
              <a:rPr lang="en-US" dirty="0"/>
              <a:t>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dirty="0"/>
          </a:p>
        </p:txBody>
      </p:sp>
      <p:sp>
        <p:nvSpPr>
          <p:cNvPr id="117" name="Rectangle 7"/>
          <p:cNvSpPr txBox="1"/>
          <p:nvPr/>
        </p:nvSpPr>
        <p:spPr>
          <a:xfrm>
            <a:off x="600074" y="804203"/>
            <a:ext cx="13115925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3600" dirty="0"/>
              <a:t>Poster Title</a:t>
            </a:r>
            <a:endParaRPr sz="3600" dirty="0"/>
          </a:p>
        </p:txBody>
      </p:sp>
      <p:sp>
        <p:nvSpPr>
          <p:cNvPr id="118" name="Rectangle 8"/>
          <p:cNvSpPr txBox="1"/>
          <p:nvPr/>
        </p:nvSpPr>
        <p:spPr>
          <a:xfrm>
            <a:off x="7204640" y="2273275"/>
            <a:ext cx="5842800" cy="4097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</a:t>
            </a:r>
          </a:p>
          <a:p>
            <a:r>
              <a:rPr lang="en-US" dirty="0"/>
              <a:t>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119" name="Rectangle"/>
          <p:cNvSpPr/>
          <p:nvPr/>
        </p:nvSpPr>
        <p:spPr>
          <a:xfrm>
            <a:off x="7181910" y="6932724"/>
            <a:ext cx="5888259" cy="40725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18082" rIns="18082"/>
          <a:lstStyle/>
          <a:p>
            <a:endParaRPr sz="1600"/>
          </a:p>
        </p:txBody>
      </p:sp>
      <p:sp>
        <p:nvSpPr>
          <p:cNvPr id="120" name="Rectangle 3"/>
          <p:cNvSpPr txBox="1"/>
          <p:nvPr/>
        </p:nvSpPr>
        <p:spPr>
          <a:xfrm>
            <a:off x="7527834" y="8721695"/>
            <a:ext cx="5542335" cy="374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This could be a place for your </a:t>
            </a:r>
            <a:r>
              <a:rPr lang="en-US" dirty="0"/>
              <a:t>chart</a:t>
            </a:r>
            <a:endParaRPr dirty="0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4E534C85-CBA8-67CE-BAEB-82E8C783E082}"/>
              </a:ext>
            </a:extLst>
          </p:cNvPr>
          <p:cNvSpPr txBox="1"/>
          <p:nvPr/>
        </p:nvSpPr>
        <p:spPr>
          <a:xfrm>
            <a:off x="600074" y="8744266"/>
            <a:ext cx="5842800" cy="2373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112" name="Rectangle 2"/>
          <p:cNvSpPr txBox="1"/>
          <p:nvPr/>
        </p:nvSpPr>
        <p:spPr>
          <a:xfrm>
            <a:off x="668562" y="18432193"/>
            <a:ext cx="4955686" cy="312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lnSpc>
                <a:spcPct val="110000"/>
              </a:lnSpc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2000" dirty="0"/>
              <a:t>This could be a place for your sources.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B7B64A30-9857-4177-9E5B-5819AD4654A0}"/>
              </a:ext>
            </a:extLst>
          </p:cNvPr>
          <p:cNvSpPr txBox="1"/>
          <p:nvPr/>
        </p:nvSpPr>
        <p:spPr>
          <a:xfrm>
            <a:off x="7158036" y="11463886"/>
            <a:ext cx="5842800" cy="61652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/>
              <a:t>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</a:t>
            </a:r>
          </a:p>
          <a:p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 xx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</a:t>
            </a:r>
            <a:r>
              <a:rPr lang="en-US" dirty="0"/>
              <a:t>. xxx </a:t>
            </a:r>
            <a:r>
              <a:rPr lang="en-US" dirty="0" err="1"/>
              <a:t>xxxxxxxxxxxxx</a:t>
            </a:r>
            <a:r>
              <a:rPr lang="en-US" dirty="0"/>
              <a:t> </a:t>
            </a:r>
            <a:r>
              <a:rPr lang="en-US" dirty="0" err="1"/>
              <a:t>xxxxx</a:t>
            </a:r>
            <a:r>
              <a:rPr lang="en-US" dirty="0"/>
              <a:t>  xxx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xxxxxxx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5003EC9-9642-49CB-ACE3-3EDEE8011B75}"/>
              </a:ext>
            </a:extLst>
          </p:cNvPr>
          <p:cNvSpPr txBox="1"/>
          <p:nvPr/>
        </p:nvSpPr>
        <p:spPr>
          <a:xfrm>
            <a:off x="9730153" y="347491"/>
            <a:ext cx="3818999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/>
              <a:t>SAMPLE TEMPLATE 3</a:t>
            </a:r>
          </a:p>
        </p:txBody>
      </p:sp>
      <p:sp>
        <p:nvSpPr>
          <p:cNvPr id="15" name="Rectangle">
            <a:extLst>
              <a:ext uri="{FF2B5EF4-FFF2-40B4-BE49-F238E27FC236}">
                <a16:creationId xmlns:a16="http://schemas.microsoft.com/office/drawing/2014/main" id="{BEEA8CD8-397F-4478-A523-9C72845DF2DD}"/>
              </a:ext>
            </a:extLst>
          </p:cNvPr>
          <p:cNvSpPr/>
          <p:nvPr/>
        </p:nvSpPr>
        <p:spPr>
          <a:xfrm>
            <a:off x="669706" y="12056077"/>
            <a:ext cx="5888259" cy="40725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18082" rIns="18082"/>
          <a:lstStyle/>
          <a:p>
            <a:endParaRPr sz="160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C4D4ED15-6D74-43A4-ACA1-A7643AC57574}"/>
              </a:ext>
            </a:extLst>
          </p:cNvPr>
          <p:cNvSpPr txBox="1"/>
          <p:nvPr/>
        </p:nvSpPr>
        <p:spPr>
          <a:xfrm>
            <a:off x="1015630" y="13858482"/>
            <a:ext cx="5542335" cy="374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This could be a place for your </a:t>
            </a:r>
            <a:r>
              <a:rPr lang="en-US" dirty="0"/>
              <a:t>chart</a:t>
            </a:r>
            <a:endParaRPr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02396BA-19AD-443F-B821-C31BC00D6F4A}"/>
              </a:ext>
            </a:extLst>
          </p:cNvPr>
          <p:cNvSpPr/>
          <p:nvPr/>
        </p:nvSpPr>
        <p:spPr>
          <a:xfrm>
            <a:off x="668562" y="16665397"/>
            <a:ext cx="57743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xxx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xxx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xx xxx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xxx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xx xxx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xxx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xx xxx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xxx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xx xxx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989457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1762</Words>
  <Application>Microsoft Office PowerPoint</Application>
  <PresentationFormat>ユーザー設定</PresentationFormat>
  <Paragraphs>55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Avenir Next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a-kami</dc:creator>
  <cp:lastModifiedBy>a-kami</cp:lastModifiedBy>
  <cp:revision>4</cp:revision>
  <dcterms:created xsi:type="dcterms:W3CDTF">2024-04-22T02:16:08Z</dcterms:created>
  <dcterms:modified xsi:type="dcterms:W3CDTF">2024-04-23T01:05:40Z</dcterms:modified>
</cp:coreProperties>
</file>