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2021/10/8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xmlns="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49" y="952431"/>
            <a:ext cx="71993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The Japanese Society </a:t>
            </a:r>
            <a:endParaRPr lang="en-US" altLang="ja-JP" sz="36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/>
              <a:t>for </a:t>
            </a:r>
            <a:r>
              <a:rPr lang="en-US" altLang="ja-JP" sz="3600" dirty="0"/>
              <a:t>AIDS </a:t>
            </a:r>
            <a:r>
              <a:rPr lang="en-US" altLang="ja-JP" sz="3600" dirty="0" smtClean="0"/>
              <a:t>Research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smtClean="0"/>
              <a:t>Conflict of Interest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COI</a:t>
            </a:r>
            <a:r>
              <a:rPr lang="ja-JP" altLang="en-US" sz="3600" dirty="0" smtClean="0"/>
              <a:t>）</a:t>
            </a:r>
            <a:r>
              <a:rPr lang="ja-JP" altLang="en-US" sz="3600" dirty="0"/>
              <a:t> </a:t>
            </a:r>
            <a:r>
              <a:rPr lang="en-US" altLang="ja-JP" sz="3600" dirty="0" smtClean="0"/>
              <a:t>Disclosure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xmlns="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3" y="5110648"/>
            <a:ext cx="73834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The authors have no financial conflicts of interest to disclose concerning the presentation.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A5E2BE27-C005-4BCF-AA81-9424677330D8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B1BC33A3-BE1E-4D72-B23D-1CE89CD0FA3A}"/>
              </a:ext>
            </a:extLst>
          </p:cNvPr>
          <p:cNvSpPr/>
          <p:nvPr/>
        </p:nvSpPr>
        <p:spPr bwMode="auto">
          <a:xfrm>
            <a:off x="933450" y="773113"/>
            <a:ext cx="7199313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xmlns="" id="{9D6AA3A0-60C2-4F42-9646-80433A5F09A1}"/>
              </a:ext>
            </a:extLst>
          </p:cNvPr>
          <p:cNvSpPr/>
          <p:nvPr/>
        </p:nvSpPr>
        <p:spPr bwMode="auto">
          <a:xfrm>
            <a:off x="250825" y="476250"/>
            <a:ext cx="8640763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:a16="http://schemas.microsoft.com/office/drawing/2014/main" xmlns="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56" y="3137914"/>
            <a:ext cx="7376699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The </a:t>
            </a:r>
            <a:r>
              <a:rPr lang="en-US" altLang="ja-JP" sz="2800" dirty="0"/>
              <a:t>35</a:t>
            </a:r>
            <a:r>
              <a:rPr lang="en-US" altLang="ja-JP" sz="2800" baseline="30000" dirty="0"/>
              <a:t>th</a:t>
            </a:r>
            <a:r>
              <a:rPr lang="en-US" altLang="ja-JP" sz="2800" dirty="0"/>
              <a:t> Annual Meeting of the Japanese </a:t>
            </a:r>
            <a:r>
              <a:rPr lang="en-US" altLang="ja-JP" sz="2800" dirty="0" smtClean="0"/>
              <a:t>Society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smtClean="0"/>
              <a:t>for </a:t>
            </a:r>
            <a:r>
              <a:rPr lang="en-US" altLang="ja-JP" sz="2800" dirty="0"/>
              <a:t>AIDS Research (JSAR35</a:t>
            </a:r>
            <a:r>
              <a:rPr lang="en-US" altLang="ja-JP" sz="28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Presentation title</a:t>
            </a:r>
            <a:r>
              <a:rPr lang="ja-JP" altLang="en-US" sz="2800" dirty="0" smtClean="0"/>
              <a:t>：○○○○○</a:t>
            </a:r>
            <a:endParaRPr lang="en-US" altLang="ja-JP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The first author</a:t>
            </a:r>
            <a:r>
              <a:rPr lang="ja-JP" altLang="en-US" sz="2800" dirty="0" smtClean="0"/>
              <a:t>：</a:t>
            </a:r>
            <a:r>
              <a:rPr lang="ja-JP" altLang="en-US" sz="2800" dirty="0"/>
              <a:t>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29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user</cp:lastModifiedBy>
  <cp:revision>42</cp:revision>
  <cp:lastPrinted>2012-08-31T02:19:22Z</cp:lastPrinted>
  <dcterms:created xsi:type="dcterms:W3CDTF">2012-08-27T05:53:00Z</dcterms:created>
  <dcterms:modified xsi:type="dcterms:W3CDTF">2021-10-08T02:58:10Z</dcterms:modified>
</cp:coreProperties>
</file>