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=""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=""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=""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=""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=""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=""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=""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=""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=""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=""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=""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971550" y="620713"/>
            <a:ext cx="7200900" cy="187166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=""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3343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 dirty="0"/>
              <a:t>利益相反</a:t>
            </a:r>
            <a:r>
              <a:rPr lang="ja-JP" altLang="en-US" sz="4400" dirty="0"/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341313" y="434975"/>
            <a:ext cx="8496300" cy="5327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=""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74882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第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35</a:t>
            </a:r>
            <a:r>
              <a:rPr lang="ja-JP" altLang="en-US" sz="1800" b="1" dirty="0" smtClean="0">
                <a:solidFill>
                  <a:srgbClr val="000000"/>
                </a:solidFill>
              </a:rPr>
              <a:t>回</a:t>
            </a:r>
            <a:r>
              <a:rPr lang="ja-JP" altLang="en-US" sz="1800" b="1" dirty="0">
                <a:solidFill>
                  <a:srgbClr val="000000"/>
                </a:solidFill>
              </a:rPr>
              <a:t>日本エイズ学会学術集会・総会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演題名：○○○○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25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44</cp:revision>
  <cp:lastPrinted>2012-08-31T02:19:22Z</cp:lastPrinted>
  <dcterms:created xsi:type="dcterms:W3CDTF">2012-08-27T05:53:00Z</dcterms:created>
  <dcterms:modified xsi:type="dcterms:W3CDTF">2021-04-19T07:05:49Z</dcterms:modified>
</cp:coreProperties>
</file>